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Lst>
  <p:sldSz cx="6858000" cy="9144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2477" y="7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ight Triangle 6"/>
          <p:cNvSpPr/>
          <p:nvPr/>
        </p:nvSpPr>
        <p:spPr>
          <a:xfrm>
            <a:off x="1" y="3530600"/>
            <a:ext cx="2678906" cy="56134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785" y="-1233"/>
            <a:ext cx="6859785" cy="914523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612835" y="2307204"/>
            <a:ext cx="4236467" cy="1605741"/>
          </a:xfrm>
        </p:spPr>
        <p:txBody>
          <a:bodyPr bIns="9144" anchor="b"/>
          <a:lstStyle>
            <a:lvl1pPr>
              <a:defRPr sz="3200"/>
            </a:lvl1pPr>
          </a:lstStyle>
          <a:p>
            <a:r>
              <a:rPr lang="zh-TW" altLang="en-US"/>
              <a:t>按一下以編輯母片標題樣式</a:t>
            </a:r>
            <a:endParaRPr lang="en-US" dirty="0"/>
          </a:p>
        </p:txBody>
      </p:sp>
      <p:sp>
        <p:nvSpPr>
          <p:cNvPr id="3" name="Subtitle 2"/>
          <p:cNvSpPr>
            <a:spLocks noGrp="1"/>
          </p:cNvSpPr>
          <p:nvPr>
            <p:ph type="subTitle" idx="1"/>
          </p:nvPr>
        </p:nvSpPr>
        <p:spPr>
          <a:xfrm rot="19140000">
            <a:off x="909208" y="3294567"/>
            <a:ext cx="4883348" cy="439012"/>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B5E92D2F-9C69-4482-A89F-A07E8653D718}" type="datetimeFigureOut">
              <a:rPr lang="zh-TW" altLang="en-US" smtClean="0"/>
              <a:t>2023/3/30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1952F3F-4874-480A-85C1-94D62D28D423}"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B5E92D2F-9C69-4482-A89F-A07E8653D718}" type="datetimeFigureOut">
              <a:rPr lang="zh-TW" altLang="en-US" smtClean="0"/>
              <a:t>2023/3/30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1952F3F-4874-480A-85C1-94D62D28D423}"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6237816"/>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342900" y="366185"/>
            <a:ext cx="4514850" cy="6237816"/>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B5E92D2F-9C69-4482-A89F-A07E8653D718}" type="datetimeFigureOut">
              <a:rPr lang="zh-TW" altLang="en-US" smtClean="0"/>
              <a:t>2023/3/30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1952F3F-4874-480A-85C1-94D62D28D423}"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5E92D2F-9C69-4482-A89F-A07E8653D718}" type="datetimeFigureOut">
              <a:rPr lang="zh-TW" altLang="en-US" smtClean="0"/>
              <a:t>2023/3/30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1952F3F-4874-480A-85C1-94D62D28D423}"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8" name="Freeform 7"/>
          <p:cNvSpPr/>
          <p:nvPr/>
        </p:nvSpPr>
        <p:spPr>
          <a:xfrm>
            <a:off x="-1785" y="-1233"/>
            <a:ext cx="6859785" cy="914523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3530600"/>
            <a:ext cx="2678906" cy="561340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14549" y="2302317"/>
            <a:ext cx="4238244" cy="1610012"/>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zh-TW" altLang="en-US"/>
              <a:t>按一下以編輯母片標題樣式</a:t>
            </a:r>
            <a:endParaRPr lang="en-US" dirty="0"/>
          </a:p>
        </p:txBody>
      </p:sp>
      <p:sp>
        <p:nvSpPr>
          <p:cNvPr id="3" name="Text Placeholder 2"/>
          <p:cNvSpPr>
            <a:spLocks noGrp="1"/>
          </p:cNvSpPr>
          <p:nvPr>
            <p:ph type="body" idx="1"/>
          </p:nvPr>
        </p:nvSpPr>
        <p:spPr>
          <a:xfrm rot="19140000">
            <a:off x="912114" y="3291072"/>
            <a:ext cx="4882896" cy="438912"/>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zh-TW" altLang="en-US"/>
              <a:t>按一下以編輯母片文字樣式</a:t>
            </a:r>
          </a:p>
        </p:txBody>
      </p:sp>
      <p:sp>
        <p:nvSpPr>
          <p:cNvPr id="4" name="Date Placeholder 3"/>
          <p:cNvSpPr>
            <a:spLocks noGrp="1"/>
          </p:cNvSpPr>
          <p:nvPr>
            <p:ph type="dt" sz="half" idx="10"/>
          </p:nvPr>
        </p:nvSpPr>
        <p:spPr/>
        <p:txBody>
          <a:bodyPr/>
          <a:lstStyle/>
          <a:p>
            <a:fld id="{B5E92D2F-9C69-4482-A89F-A07E8653D718}" type="datetimeFigureOut">
              <a:rPr lang="zh-TW" altLang="en-US" smtClean="0"/>
              <a:t>2023/3/30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1952F3F-4874-480A-85C1-94D62D28D423}"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7220" y="1463040"/>
            <a:ext cx="2400300" cy="4949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3525012" y="1463040"/>
            <a:ext cx="2400300" cy="4949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5E92D2F-9C69-4482-A89F-A07E8653D718}" type="datetimeFigureOut">
              <a:rPr lang="zh-TW" altLang="en-US" smtClean="0"/>
              <a:t>2023/3/30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E1952F3F-4874-480A-85C1-94D62D28D423}" type="slidenum">
              <a:rPr lang="zh-TW" altLang="en-US" smtClean="0"/>
              <a:t>‹#›</a:t>
            </a:fld>
            <a:endParaRPr lang="zh-TW" altLang="en-US"/>
          </a:p>
        </p:txBody>
      </p:sp>
      <p:sp>
        <p:nvSpPr>
          <p:cNvPr id="8" name="Title 7"/>
          <p:cNvSpPr>
            <a:spLocks noGrp="1"/>
          </p:cNvSpPr>
          <p:nvPr>
            <p:ph type="title"/>
          </p:nvPr>
        </p:nvSpPr>
        <p:spPr/>
        <p:txBody>
          <a:bodyPr/>
          <a:lstStyle/>
          <a:p>
            <a:r>
              <a:rPr lang="zh-TW" altLang="en-US"/>
              <a:t>按一下以編輯母片標題樣式</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a:p>
        </p:txBody>
      </p:sp>
      <p:sp>
        <p:nvSpPr>
          <p:cNvPr id="3" name="Text Placeholder 2"/>
          <p:cNvSpPr>
            <a:spLocks noGrp="1"/>
          </p:cNvSpPr>
          <p:nvPr>
            <p:ph type="body" idx="1"/>
          </p:nvPr>
        </p:nvSpPr>
        <p:spPr>
          <a:xfrm>
            <a:off x="617220" y="1463040"/>
            <a:ext cx="2400300" cy="73152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zh-TW" altLang="en-US"/>
              <a:t>按一下以編輯母片文字樣式</a:t>
            </a:r>
          </a:p>
        </p:txBody>
      </p:sp>
      <p:sp>
        <p:nvSpPr>
          <p:cNvPr id="4" name="Content Placeholder 3"/>
          <p:cNvSpPr>
            <a:spLocks noGrp="1"/>
          </p:cNvSpPr>
          <p:nvPr>
            <p:ph sz="half" idx="2"/>
          </p:nvPr>
        </p:nvSpPr>
        <p:spPr>
          <a:xfrm>
            <a:off x="614363" y="2269131"/>
            <a:ext cx="2400300" cy="4145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3525012" y="1463040"/>
            <a:ext cx="2400300" cy="73152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zh-TW" altLang="en-US"/>
              <a:t>按一下以編輯母片文字樣式</a:t>
            </a:r>
          </a:p>
        </p:txBody>
      </p:sp>
      <p:sp>
        <p:nvSpPr>
          <p:cNvPr id="6" name="Content Placeholder 5"/>
          <p:cNvSpPr>
            <a:spLocks noGrp="1"/>
          </p:cNvSpPr>
          <p:nvPr>
            <p:ph sz="quarter" idx="4"/>
          </p:nvPr>
        </p:nvSpPr>
        <p:spPr>
          <a:xfrm>
            <a:off x="3525012" y="2269131"/>
            <a:ext cx="2400300" cy="4145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5E92D2F-9C69-4482-A89F-A07E8653D718}" type="datetimeFigureOut">
              <a:rPr lang="zh-TW" altLang="en-US" smtClean="0"/>
              <a:t>2023/3/30</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E1952F3F-4874-480A-85C1-94D62D28D423}"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Date Placeholder 2"/>
          <p:cNvSpPr>
            <a:spLocks noGrp="1"/>
          </p:cNvSpPr>
          <p:nvPr>
            <p:ph type="dt" sz="half" idx="10"/>
          </p:nvPr>
        </p:nvSpPr>
        <p:spPr/>
        <p:txBody>
          <a:bodyPr/>
          <a:lstStyle/>
          <a:p>
            <a:fld id="{B5E92D2F-9C69-4482-A89F-A07E8653D718}" type="datetimeFigureOut">
              <a:rPr lang="zh-TW" altLang="en-US" smtClean="0"/>
              <a:t>2023/3/30</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E1952F3F-4874-480A-85C1-94D62D28D423}"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E92D2F-9C69-4482-A89F-A07E8653D718}" type="datetimeFigureOut">
              <a:rPr lang="zh-TW" altLang="en-US" smtClean="0"/>
              <a:t>2023/3/30</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E1952F3F-4874-480A-85C1-94D62D28D423}"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7" name="Right Triangle 16"/>
          <p:cNvSpPr/>
          <p:nvPr/>
        </p:nvSpPr>
        <p:spPr>
          <a:xfrm>
            <a:off x="1" y="3530600"/>
            <a:ext cx="2678906" cy="56134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675208" y="1675211"/>
            <a:ext cx="9144000" cy="579358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588698" y="2101472"/>
            <a:ext cx="3909060" cy="1452569"/>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zh-TW" altLang="en-US"/>
              <a:t>按一下以編輯母片標題樣式</a:t>
            </a:r>
            <a:endParaRPr lang="en-US" dirty="0"/>
          </a:p>
        </p:txBody>
      </p:sp>
      <p:sp>
        <p:nvSpPr>
          <p:cNvPr id="3" name="Content Placeholder 2"/>
          <p:cNvSpPr>
            <a:spLocks noGrp="1"/>
          </p:cNvSpPr>
          <p:nvPr>
            <p:ph idx="1"/>
          </p:nvPr>
        </p:nvSpPr>
        <p:spPr>
          <a:xfrm>
            <a:off x="3562165" y="3491883"/>
            <a:ext cx="2855834" cy="44329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rot="19140000">
            <a:off x="973466" y="3004514"/>
            <a:ext cx="4346070" cy="831085"/>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zh-TW" altLang="en-US"/>
              <a:t>按一下以編輯母片文字樣式</a:t>
            </a:r>
          </a:p>
        </p:txBody>
      </p:sp>
      <p:sp>
        <p:nvSpPr>
          <p:cNvPr id="5" name="Date Placeholder 4"/>
          <p:cNvSpPr>
            <a:spLocks noGrp="1"/>
          </p:cNvSpPr>
          <p:nvPr>
            <p:ph type="dt" sz="half" idx="10"/>
          </p:nvPr>
        </p:nvSpPr>
        <p:spPr/>
        <p:txBody>
          <a:bodyPr/>
          <a:lstStyle/>
          <a:p>
            <a:fld id="{B5E92D2F-9C69-4482-A89F-A07E8653D718}" type="datetimeFigureOut">
              <a:rPr lang="zh-TW" altLang="en-US" smtClean="0"/>
              <a:t>2023/3/30</a:t>
            </a:fld>
            <a:endParaRPr lang="zh-TW" alt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zh-TW" alt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E1952F3F-4874-480A-85C1-94D62D28D423}"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1521619" y="0"/>
            <a:ext cx="5336381" cy="9144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zh-TW" altLang="en-US"/>
              <a:t>按一下圖示以新增圖片</a:t>
            </a:r>
            <a:endParaRPr lang="en-US" dirty="0"/>
          </a:p>
        </p:txBody>
      </p:sp>
      <p:sp>
        <p:nvSpPr>
          <p:cNvPr id="9" name="Right Triangle 8"/>
          <p:cNvSpPr/>
          <p:nvPr/>
        </p:nvSpPr>
        <p:spPr>
          <a:xfrm>
            <a:off x="1" y="3530600"/>
            <a:ext cx="2678906" cy="56134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6731000"/>
            <a:ext cx="2678906" cy="241300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503398" y="2290001"/>
            <a:ext cx="4114800" cy="1156592"/>
          </a:xfrm>
        </p:spPr>
        <p:txBody>
          <a:bodyPr anchor="b"/>
          <a:lstStyle>
            <a:lvl1pPr algn="l">
              <a:defRPr sz="2800" b="0">
                <a:latin typeface="+mj-lt"/>
              </a:defRPr>
            </a:lvl1pPr>
          </a:lstStyle>
          <a:p>
            <a:r>
              <a:rPr lang="zh-TW" altLang="en-US"/>
              <a:t>按一下以編輯母片標題樣式</a:t>
            </a:r>
            <a:endParaRPr lang="en-US" dirty="0"/>
          </a:p>
        </p:txBody>
      </p:sp>
      <p:sp>
        <p:nvSpPr>
          <p:cNvPr id="4" name="Text Placeholder 3"/>
          <p:cNvSpPr>
            <a:spLocks noGrp="1"/>
          </p:cNvSpPr>
          <p:nvPr>
            <p:ph type="body" sz="half" idx="2"/>
          </p:nvPr>
        </p:nvSpPr>
        <p:spPr>
          <a:xfrm rot="19140000">
            <a:off x="857610" y="2907372"/>
            <a:ext cx="4572409" cy="987552"/>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5E92D2F-9C69-4482-A89F-A07E8653D718}" type="datetimeFigureOut">
              <a:rPr lang="zh-TW" altLang="en-US" smtClean="0"/>
              <a:t>2023/3/30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E1952F3F-4874-480A-85C1-94D62D28D423}"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1786" y="6734177"/>
            <a:ext cx="2680693" cy="2409824"/>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785" y="6735057"/>
            <a:ext cx="6859785" cy="240894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17220" y="487680"/>
            <a:ext cx="5640705" cy="731520"/>
          </a:xfrm>
          <a:prstGeom prst="rect">
            <a:avLst/>
          </a:prstGeom>
        </p:spPr>
        <p:txBody>
          <a:bodyPr vert="horz" lIns="91440" tIns="45720" rIns="91440" bIns="45720" rtlCol="0" anchor="ctr">
            <a:no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17220" y="1467505"/>
            <a:ext cx="5640705" cy="4773132"/>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rot="19140000">
            <a:off x="150876" y="7827264"/>
            <a:ext cx="1632204" cy="268224"/>
          </a:xfrm>
          <a:prstGeom prst="rect">
            <a:avLst/>
          </a:prstGeom>
        </p:spPr>
        <p:txBody>
          <a:bodyPr vert="horz" lIns="91440" tIns="45720" rIns="91440" bIns="45720" rtlCol="0" anchor="ctr"/>
          <a:lstStyle>
            <a:lvl1pPr algn="l">
              <a:defRPr sz="1200">
                <a:solidFill>
                  <a:srgbClr val="FFFFFF"/>
                </a:solidFill>
              </a:defRPr>
            </a:lvl1pPr>
          </a:lstStyle>
          <a:p>
            <a:fld id="{B5E92D2F-9C69-4482-A89F-A07E8653D718}" type="datetimeFigureOut">
              <a:rPr lang="zh-TW" altLang="en-US" smtClean="0"/>
              <a:t>2023/3/30</a:t>
            </a:fld>
            <a:endParaRPr lang="zh-TW" altLang="en-US"/>
          </a:p>
        </p:txBody>
      </p:sp>
      <p:sp>
        <p:nvSpPr>
          <p:cNvPr id="5" name="Footer Placeholder 4"/>
          <p:cNvSpPr>
            <a:spLocks noGrp="1"/>
          </p:cNvSpPr>
          <p:nvPr>
            <p:ph type="ftr" sz="quarter" idx="3"/>
          </p:nvPr>
        </p:nvSpPr>
        <p:spPr>
          <a:xfrm>
            <a:off x="2638136" y="8380163"/>
            <a:ext cx="3543300" cy="36576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zh-TW" altLang="en-US"/>
          </a:p>
        </p:txBody>
      </p:sp>
      <p:sp>
        <p:nvSpPr>
          <p:cNvPr id="6" name="Slide Number Placeholder 5"/>
          <p:cNvSpPr>
            <a:spLocks noGrp="1"/>
          </p:cNvSpPr>
          <p:nvPr>
            <p:ph type="sldNum" sz="quarter" idx="4"/>
          </p:nvPr>
        </p:nvSpPr>
        <p:spPr>
          <a:xfrm>
            <a:off x="6300779" y="8227763"/>
            <a:ext cx="377190" cy="67056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E1952F3F-4874-480A-85C1-94D62D28D423}"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340768" y="1045645"/>
            <a:ext cx="4016484" cy="584775"/>
          </a:xfrm>
          <a:prstGeom prst="rect">
            <a:avLst/>
          </a:prstGeom>
          <a:noFill/>
        </p:spPr>
        <p:txBody>
          <a:bodyPr wrap="none" rtlCol="0">
            <a:spAutoFit/>
          </a:bodyPr>
          <a:lstStyle/>
          <a:p>
            <a:r>
              <a:rPr lang="en-US" altLang="zh-TW" sz="3200" dirty="0">
                <a:solidFill>
                  <a:srgbClr val="002060"/>
                </a:solidFill>
                <a:latin typeface="Arial Rounded MT Bold" panose="020F0704030504030204" pitchFamily="34" charset="0"/>
                <a:ea typeface="Kozuka Gothic Pr6N B" pitchFamily="34" charset="-128"/>
              </a:rPr>
              <a:t>Power Transformer</a:t>
            </a:r>
            <a:endParaRPr lang="zh-TW" altLang="en-US" sz="3200" dirty="0">
              <a:solidFill>
                <a:srgbClr val="002060"/>
              </a:solidFill>
              <a:latin typeface="Arial Rounded MT Bold" panose="020F0704030504030204" pitchFamily="34" charset="0"/>
              <a:ea typeface="Kozuka Gothic Pr6N B" pitchFamily="34" charset="-128"/>
            </a:endParaRPr>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640" y="7272528"/>
            <a:ext cx="6504432" cy="1871472"/>
          </a:xfrm>
          <a:prstGeom prst="rect">
            <a:avLst/>
          </a:prstGeom>
        </p:spPr>
      </p:pic>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420887" y="98373"/>
            <a:ext cx="4092931" cy="875343"/>
          </a:xfrm>
          <a:prstGeom prst="rect">
            <a:avLst/>
          </a:prstGeom>
        </p:spPr>
      </p:pic>
      <p:sp>
        <p:nvSpPr>
          <p:cNvPr id="8" name="文字方塊 7"/>
          <p:cNvSpPr txBox="1"/>
          <p:nvPr/>
        </p:nvSpPr>
        <p:spPr>
          <a:xfrm>
            <a:off x="131618" y="1691680"/>
            <a:ext cx="6561454" cy="2554545"/>
          </a:xfrm>
          <a:prstGeom prst="rect">
            <a:avLst/>
          </a:prstGeom>
          <a:noFill/>
        </p:spPr>
        <p:txBody>
          <a:bodyPr wrap="square" rtlCol="0">
            <a:spAutoFit/>
          </a:bodyPr>
          <a:lstStyle/>
          <a:p>
            <a:pPr algn="just"/>
            <a:r>
              <a:rPr lang="zh-TW" altLang="en-US" sz="2000" dirty="0"/>
              <a:t>  </a:t>
            </a:r>
            <a:r>
              <a:rPr lang="en-US" altLang="zh-TW" sz="2000" dirty="0"/>
              <a:t>This creation department provides a power transformer, which solves the problem that when the existing power transformer is in use, because the power transformer is used for a long time, high temperature will be generated inside, which will affect the aging of the internal coil, resulting in poor heat dissipation effect of the existing power transformer during use. It is convenient for users to use and improves the practicability of power transformers.</a:t>
            </a:r>
            <a:endParaRPr lang="zh-TW" altLang="en-US" sz="2000" dirty="0"/>
          </a:p>
        </p:txBody>
      </p:sp>
      <p:pic>
        <p:nvPicPr>
          <p:cNvPr id="2" name="圖片 1">
            <a:extLst>
              <a:ext uri="{FF2B5EF4-FFF2-40B4-BE49-F238E27FC236}">
                <a16:creationId xmlns:a16="http://schemas.microsoft.com/office/drawing/2014/main" id="{75930B09-A37D-4F27-A31C-CA29BC0E49E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46207" y="6664"/>
            <a:ext cx="1459803" cy="1037829"/>
          </a:xfrm>
          <a:prstGeom prst="rect">
            <a:avLst/>
          </a:prstGeom>
        </p:spPr>
      </p:pic>
      <p:pic>
        <p:nvPicPr>
          <p:cNvPr id="14" name="圖片 13">
            <a:extLst>
              <a:ext uri="{FF2B5EF4-FFF2-40B4-BE49-F238E27FC236}">
                <a16:creationId xmlns:a16="http://schemas.microsoft.com/office/drawing/2014/main" id="{30F606C2-73E3-3E81-3BCE-7938537B81A8}"/>
              </a:ext>
            </a:extLst>
          </p:cNvPr>
          <p:cNvPicPr>
            <a:picLocks noChangeAspect="1"/>
          </p:cNvPicPr>
          <p:nvPr/>
        </p:nvPicPr>
        <p:blipFill>
          <a:blip r:embed="rId5"/>
          <a:stretch>
            <a:fillRect/>
          </a:stretch>
        </p:blipFill>
        <p:spPr>
          <a:xfrm>
            <a:off x="4467353" y="4267758"/>
            <a:ext cx="2088552" cy="2965043"/>
          </a:xfrm>
          <a:prstGeom prst="rect">
            <a:avLst/>
          </a:prstGeom>
        </p:spPr>
      </p:pic>
      <p:pic>
        <p:nvPicPr>
          <p:cNvPr id="15" name="圖片 14">
            <a:extLst>
              <a:ext uri="{FF2B5EF4-FFF2-40B4-BE49-F238E27FC236}">
                <a16:creationId xmlns:a16="http://schemas.microsoft.com/office/drawing/2014/main" id="{FC540CF6-839C-C35F-EAC6-4453738A075D}"/>
              </a:ext>
            </a:extLst>
          </p:cNvPr>
          <p:cNvPicPr>
            <a:picLocks noChangeAspect="1"/>
          </p:cNvPicPr>
          <p:nvPr/>
        </p:nvPicPr>
        <p:blipFill>
          <a:blip r:embed="rId6"/>
          <a:stretch>
            <a:fillRect/>
          </a:stretch>
        </p:blipFill>
        <p:spPr>
          <a:xfrm>
            <a:off x="355706" y="4319361"/>
            <a:ext cx="1677660" cy="1332760"/>
          </a:xfrm>
          <a:prstGeom prst="rect">
            <a:avLst/>
          </a:prstGeom>
        </p:spPr>
      </p:pic>
      <p:pic>
        <p:nvPicPr>
          <p:cNvPr id="16" name="圖片 15">
            <a:extLst>
              <a:ext uri="{FF2B5EF4-FFF2-40B4-BE49-F238E27FC236}">
                <a16:creationId xmlns:a16="http://schemas.microsoft.com/office/drawing/2014/main" id="{3B68C327-7323-5289-B71F-1B4992B2EC78}"/>
              </a:ext>
            </a:extLst>
          </p:cNvPr>
          <p:cNvPicPr>
            <a:picLocks noChangeAspect="1"/>
          </p:cNvPicPr>
          <p:nvPr/>
        </p:nvPicPr>
        <p:blipFill>
          <a:blip r:embed="rId7"/>
          <a:stretch>
            <a:fillRect/>
          </a:stretch>
        </p:blipFill>
        <p:spPr>
          <a:xfrm>
            <a:off x="355707" y="5847292"/>
            <a:ext cx="1677660" cy="1343840"/>
          </a:xfrm>
          <a:prstGeom prst="rect">
            <a:avLst/>
          </a:prstGeom>
        </p:spPr>
      </p:pic>
      <p:pic>
        <p:nvPicPr>
          <p:cNvPr id="18" name="圖片 17">
            <a:extLst>
              <a:ext uri="{FF2B5EF4-FFF2-40B4-BE49-F238E27FC236}">
                <a16:creationId xmlns:a16="http://schemas.microsoft.com/office/drawing/2014/main" id="{23B99386-5DB5-4A38-7C29-A1AB229207D1}"/>
              </a:ext>
            </a:extLst>
          </p:cNvPr>
          <p:cNvPicPr>
            <a:picLocks noChangeAspect="1"/>
          </p:cNvPicPr>
          <p:nvPr/>
        </p:nvPicPr>
        <p:blipFill>
          <a:blip r:embed="rId8"/>
          <a:stretch>
            <a:fillRect/>
          </a:stretch>
        </p:blipFill>
        <p:spPr>
          <a:xfrm rot="5400000">
            <a:off x="1898584" y="4760469"/>
            <a:ext cx="2858930" cy="1909027"/>
          </a:xfrm>
          <a:prstGeom prst="rect">
            <a:avLst/>
          </a:prstGeom>
        </p:spPr>
      </p:pic>
    </p:spTree>
    <p:extLst>
      <p:ext uri="{BB962C8B-B14F-4D97-AF65-F5344CB8AC3E}">
        <p14:creationId xmlns:p14="http://schemas.microsoft.com/office/powerpoint/2010/main" val="282202825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角度">
  <a:themeElements>
    <a:clrScheme name="角度">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角度">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角度">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76</TotalTime>
  <Words>82</Words>
  <Application>Microsoft Office PowerPoint</Application>
  <PresentationFormat>如螢幕大小 (4:3)</PresentationFormat>
  <Paragraphs>2</Paragraphs>
  <Slides>1</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vt:i4>
      </vt:variant>
    </vt:vector>
  </HeadingPairs>
  <TitlesOfParts>
    <vt:vector size="7" baseType="lpstr">
      <vt:lpstr>Arial</vt:lpstr>
      <vt:lpstr>Arial Rounded MT Bold</vt:lpstr>
      <vt:lpstr>Franklin Gothic Book</vt:lpstr>
      <vt:lpstr>Franklin Gothic Medium</vt:lpstr>
      <vt:lpstr>Wingdings</vt:lpstr>
      <vt:lpstr>角度</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dc:creator>
  <cp:lastModifiedBy>陳永勳</cp:lastModifiedBy>
  <cp:revision>9</cp:revision>
  <dcterms:created xsi:type="dcterms:W3CDTF">2020-11-13T15:13:53Z</dcterms:created>
  <dcterms:modified xsi:type="dcterms:W3CDTF">2023-03-30T15:13:58Z</dcterms:modified>
</cp:coreProperties>
</file>